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8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8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5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6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7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0E44-A184-45CA-BB0D-CB0A400E845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E45F-C7CD-4332-A148-48FABBA1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rgbClr val="C00000"/>
                </a:solidFill>
                <a:latin typeface="Agency FB" pitchFamily="34" charset="0"/>
              </a:rPr>
              <a:t>"</a:t>
            </a:r>
            <a:r>
              <a:rPr lang="en-US" sz="5300" b="1" dirty="0" err="1">
                <a:solidFill>
                  <a:srgbClr val="C00000"/>
                </a:solidFill>
                <a:latin typeface="Agency FB" pitchFamily="34" charset="0"/>
              </a:rPr>
              <a:t>Subhas</a:t>
            </a:r>
            <a:r>
              <a:rPr lang="en-US" sz="5300" b="1" dirty="0">
                <a:solidFill>
                  <a:srgbClr val="C00000"/>
                </a:solidFill>
                <a:latin typeface="Agency FB" pitchFamily="34" charset="0"/>
              </a:rPr>
              <a:t> Chandra Bose: The Heroic Freedom Fighter"</a:t>
            </a:r>
            <a:br>
              <a:rPr lang="en-US" sz="5300" b="1" dirty="0">
                <a:solidFill>
                  <a:srgbClr val="C00000"/>
                </a:solidFill>
                <a:latin typeface="Agency FB" pitchFamily="34" charset="0"/>
              </a:rPr>
            </a:br>
            <a:r>
              <a:rPr lang="en-US" i="1" dirty="0" smtClean="0"/>
              <a:t>An </a:t>
            </a:r>
            <a:r>
              <a:rPr lang="en-US" i="1" dirty="0"/>
              <a:t>Overview of His Life and Contributions</a:t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2057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</a:rPr>
              <a:t>Sahidujjaman</a:t>
            </a:r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 Khan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Assistant Professor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Department of History</a:t>
            </a:r>
          </a:p>
          <a:p>
            <a:pPr algn="r"/>
            <a:r>
              <a:rPr lang="en-US" b="1" dirty="0" err="1" smtClean="0">
                <a:solidFill>
                  <a:schemeClr val="tx1"/>
                </a:solidFill>
                <a:latin typeface="Agency FB" pitchFamily="34" charset="0"/>
              </a:rPr>
              <a:t>Tarakeswar</a:t>
            </a:r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 Degree College</a:t>
            </a:r>
            <a:endParaRPr lang="en-US" b="1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Subhas</a:t>
            </a:r>
            <a:r>
              <a:rPr lang="en-US" dirty="0" smtClean="0"/>
              <a:t> Chandra Bose</a:t>
            </a:r>
            <a:br>
              <a:rPr lang="en-US" dirty="0" smtClean="0"/>
            </a:br>
            <a:r>
              <a:rPr lang="en-US" dirty="0" smtClean="0"/>
              <a:t>Early life and background</a:t>
            </a:r>
            <a:br>
              <a:rPr lang="en-US" dirty="0" smtClean="0"/>
            </a:br>
            <a:r>
              <a:rPr lang="en-US" dirty="0" smtClean="0"/>
              <a:t>His commitment to India's independence struggle</a:t>
            </a:r>
            <a:br>
              <a:rPr lang="en-US" dirty="0" smtClean="0"/>
            </a:br>
            <a:r>
              <a:rPr lang="en-US" dirty="0" smtClean="0"/>
              <a:t>Significance of </a:t>
            </a:r>
            <a:r>
              <a:rPr lang="en-US" dirty="0" err="1" smtClean="0"/>
              <a:t>Subhas</a:t>
            </a:r>
            <a:r>
              <a:rPr lang="en-US" dirty="0" smtClean="0"/>
              <a:t> Chandra Bose</a:t>
            </a:r>
            <a:br>
              <a:rPr lang="en-US" dirty="0" smtClean="0"/>
            </a:br>
            <a:r>
              <a:rPr lang="en-US" dirty="0" smtClean="0"/>
              <a:t>A charismatic leader who played a pivotal role in the fight for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Early Life and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Subhas</a:t>
            </a:r>
            <a:r>
              <a:rPr lang="en-US" dirty="0" smtClean="0"/>
              <a:t> </a:t>
            </a:r>
            <a:r>
              <a:rPr lang="en-US" dirty="0"/>
              <a:t>Chandra Bose's Birth and Family</a:t>
            </a:r>
          </a:p>
          <a:p>
            <a:pPr lvl="1"/>
            <a:r>
              <a:rPr lang="en-US" dirty="0"/>
              <a:t>Born on January 23, 1897, in Cuttack, </a:t>
            </a:r>
            <a:r>
              <a:rPr lang="en-US" dirty="0" err="1"/>
              <a:t>Odisha</a:t>
            </a:r>
            <a:endParaRPr lang="en-US" dirty="0"/>
          </a:p>
          <a:p>
            <a:pPr lvl="1"/>
            <a:r>
              <a:rPr lang="en-US" dirty="0"/>
              <a:t>His family's influence on his patriotism</a:t>
            </a:r>
          </a:p>
          <a:p>
            <a:r>
              <a:rPr lang="en-US" dirty="0"/>
              <a:t>Educational Background</a:t>
            </a:r>
          </a:p>
          <a:p>
            <a:pPr lvl="1"/>
            <a:r>
              <a:rPr lang="en-US" dirty="0"/>
              <a:t>Cambridge University and the Indian Civil Service (ICS) examination</a:t>
            </a:r>
          </a:p>
          <a:p>
            <a:pPr lvl="1"/>
            <a:r>
              <a:rPr lang="en-US" dirty="0"/>
              <a:t>Bose's decision to pursue a different path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Leadership in the Indian National Congress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Role </a:t>
            </a:r>
            <a:r>
              <a:rPr lang="en-US" dirty="0"/>
              <a:t>in the Indian National Congress</a:t>
            </a:r>
          </a:p>
          <a:p>
            <a:pPr lvl="1"/>
            <a:r>
              <a:rPr lang="en-US" dirty="0"/>
              <a:t>Bose's election as the Congress President in 1938 and 1939</a:t>
            </a:r>
          </a:p>
          <a:p>
            <a:pPr lvl="1"/>
            <a:r>
              <a:rPr lang="en-US" dirty="0"/>
              <a:t>Differences with Gandhi and his ideology of militant nationalism</a:t>
            </a:r>
          </a:p>
          <a:p>
            <a:r>
              <a:rPr lang="en-US" dirty="0"/>
              <a:t>Formation of the Forward Bloc</a:t>
            </a:r>
          </a:p>
          <a:p>
            <a:pPr lvl="1"/>
            <a:r>
              <a:rPr lang="en-US" dirty="0"/>
              <a:t>Reasons for breaking away from the Congress</a:t>
            </a:r>
          </a:p>
          <a:p>
            <a:pPr lvl="1"/>
            <a:r>
              <a:rPr lang="en-US" dirty="0"/>
              <a:t>Creating a platform for like-minded revolutionaries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Role in World War 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Alliance </a:t>
            </a:r>
            <a:r>
              <a:rPr lang="en-US" dirty="0"/>
              <a:t>with Axis Powers</a:t>
            </a:r>
          </a:p>
          <a:p>
            <a:pPr lvl="1"/>
            <a:r>
              <a:rPr lang="en-US" dirty="0"/>
              <a:t>Bose's journey to Germany and Japan</a:t>
            </a:r>
          </a:p>
          <a:p>
            <a:pPr lvl="1"/>
            <a:r>
              <a:rPr lang="en-US" dirty="0"/>
              <a:t>Collaboration with the Axis Powers against British India</a:t>
            </a:r>
          </a:p>
          <a:p>
            <a:r>
              <a:rPr lang="en-US" dirty="0"/>
              <a:t>Formation of the Indian National Army (INA)</a:t>
            </a:r>
          </a:p>
          <a:p>
            <a:pPr lvl="1"/>
            <a:r>
              <a:rPr lang="en-US" dirty="0"/>
              <a:t>Establishing the Azad Hind </a:t>
            </a:r>
            <a:r>
              <a:rPr lang="en-US" dirty="0" err="1"/>
              <a:t>Fauj</a:t>
            </a:r>
            <a:endParaRPr lang="en-US" dirty="0"/>
          </a:p>
          <a:p>
            <a:pPr lvl="1"/>
            <a:r>
              <a:rPr lang="en-US" dirty="0"/>
              <a:t>The role of INA in the liberation of Andaman and Nicobar Islands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Legacy and Impact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Legacy </a:t>
            </a:r>
            <a:r>
              <a:rPr lang="en-US" dirty="0"/>
              <a:t>of </a:t>
            </a:r>
            <a:r>
              <a:rPr lang="en-US" dirty="0" err="1"/>
              <a:t>Subhas</a:t>
            </a:r>
            <a:r>
              <a:rPr lang="en-US" dirty="0"/>
              <a:t> Chandra Bose</a:t>
            </a:r>
          </a:p>
          <a:p>
            <a:pPr lvl="1"/>
            <a:r>
              <a:rPr lang="en-US" dirty="0"/>
              <a:t>His inspirational leadership and unwavering commitment to independence</a:t>
            </a:r>
          </a:p>
          <a:p>
            <a:r>
              <a:rPr lang="en-US" dirty="0"/>
              <a:t>Impact on the Independence Movement</a:t>
            </a:r>
          </a:p>
          <a:p>
            <a:pPr lvl="1"/>
            <a:r>
              <a:rPr lang="en-US" dirty="0"/>
              <a:t>How Bose's actions and INA influenced the larger freedom struggle</a:t>
            </a:r>
          </a:p>
          <a:p>
            <a:r>
              <a:rPr lang="en-US" dirty="0"/>
              <a:t>Contemporary Relevance</a:t>
            </a:r>
          </a:p>
          <a:p>
            <a:pPr lvl="1"/>
            <a:r>
              <a:rPr lang="en-US" dirty="0"/>
              <a:t>Bose's legacy in modern India and his place in Indian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Controversies and Disappearances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Controversies </a:t>
            </a:r>
            <a:r>
              <a:rPr lang="en-US" dirty="0"/>
              <a:t>Surrounding Bose's Disappearance</a:t>
            </a:r>
          </a:p>
          <a:p>
            <a:pPr lvl="1"/>
            <a:r>
              <a:rPr lang="en-US" dirty="0"/>
              <a:t>The mystery of his death in a plane crash in 1945</a:t>
            </a:r>
          </a:p>
          <a:p>
            <a:pPr lvl="1"/>
            <a:r>
              <a:rPr lang="en-US" dirty="0"/>
              <a:t>Conspiracy theories and investigations</a:t>
            </a:r>
          </a:p>
          <a:p>
            <a:r>
              <a:rPr lang="en-US" dirty="0"/>
              <a:t>Theories about His Survival</a:t>
            </a:r>
          </a:p>
          <a:p>
            <a:pPr lvl="1"/>
            <a:r>
              <a:rPr lang="en-US" dirty="0"/>
              <a:t>Speculations about Bose's survival and life after 1945</a:t>
            </a:r>
          </a:p>
          <a:p>
            <a:pPr lvl="1"/>
            <a:r>
              <a:rPr lang="en-US" dirty="0"/>
              <a:t>The Mukherjee Commission and its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gency FB" pitchFamily="34" charset="0"/>
              </a:rPr>
              <a:t>Conclusion</a:t>
            </a: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Summarizing </a:t>
            </a:r>
            <a:r>
              <a:rPr lang="en-US" dirty="0"/>
              <a:t>Key Points</a:t>
            </a:r>
          </a:p>
          <a:p>
            <a:pPr lvl="1"/>
            <a:r>
              <a:rPr lang="en-US" dirty="0"/>
              <a:t>Recap of </a:t>
            </a:r>
            <a:r>
              <a:rPr lang="en-US" dirty="0" err="1"/>
              <a:t>Subhas</a:t>
            </a:r>
            <a:r>
              <a:rPr lang="en-US" dirty="0"/>
              <a:t> Chandra Bose's life, leadership, and legacy</a:t>
            </a:r>
          </a:p>
          <a:p>
            <a:r>
              <a:rPr lang="en-US" dirty="0" err="1"/>
              <a:t>Subhas</a:t>
            </a:r>
            <a:r>
              <a:rPr lang="en-US" dirty="0"/>
              <a:t> Chandra Bose's Enduring Impact</a:t>
            </a:r>
          </a:p>
          <a:p>
            <a:pPr lvl="1"/>
            <a:r>
              <a:rPr lang="en-US" dirty="0"/>
              <a:t>His indomitable spirit in the quest for India's independence</a:t>
            </a:r>
          </a:p>
          <a:p>
            <a:r>
              <a:rPr lang="en-US" dirty="0"/>
              <a:t>Thank You and Questions</a:t>
            </a:r>
          </a:p>
          <a:p>
            <a:pPr lvl="1"/>
            <a:r>
              <a:rPr lang="en-US" dirty="0"/>
              <a:t>Encourage questions and discussion from the audience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"Subhas Chandra Bose: The Heroic Freedom Fighter" An Overview of His Life and Contributions  </vt:lpstr>
      <vt:lpstr>Introduction </vt:lpstr>
      <vt:lpstr>Early Life and Education </vt:lpstr>
      <vt:lpstr> Leadership in the Indian National Congress </vt:lpstr>
      <vt:lpstr>Role in World War II </vt:lpstr>
      <vt:lpstr>Legacy and Impact </vt:lpstr>
      <vt:lpstr>Controversies and Disappearances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"Subhas Chandra Bose: The Heroic Freedom Fighter" An Overview of His Life and Contributions  </dc:title>
  <dc:creator>User</dc:creator>
  <cp:lastModifiedBy>User</cp:lastModifiedBy>
  <cp:revision>3</cp:revision>
  <dcterms:created xsi:type="dcterms:W3CDTF">2023-10-31T12:28:32Z</dcterms:created>
  <dcterms:modified xsi:type="dcterms:W3CDTF">2023-10-31T16:37:24Z</dcterms:modified>
</cp:coreProperties>
</file>